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8288000"/>
  <p:notesSz cx="6858000" cy="9144000"/>
  <p:defaultTextStyle>
    <a:defPPr>
      <a:defRPr lang="en-US"/>
    </a:defPPr>
    <a:lvl1pPr marL="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988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19768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29652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39536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4942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5930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69189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79073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66"/>
    <a:srgbClr val="4F81BD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866" y="792"/>
      </p:cViewPr>
      <p:guideLst>
        <p:guide orient="horz" pos="57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5681137"/>
            <a:ext cx="8549640" cy="39200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10363200"/>
            <a:ext cx="704088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3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4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59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6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7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4" y="977902"/>
            <a:ext cx="1697356" cy="2080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1" y="977902"/>
            <a:ext cx="4924426" cy="2080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11751734"/>
            <a:ext cx="854964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7751237"/>
            <a:ext cx="8549640" cy="4000498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988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197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29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395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49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593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6918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790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1" y="5689601"/>
            <a:ext cx="3310890" cy="1609090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5689601"/>
            <a:ext cx="3310890" cy="1609090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32368"/>
            <a:ext cx="905256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4093634"/>
            <a:ext cx="444420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5799666"/>
            <a:ext cx="4444207" cy="10536768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4093634"/>
            <a:ext cx="444595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5799666"/>
            <a:ext cx="4445952" cy="10536768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728134"/>
            <a:ext cx="3309145" cy="309880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728135"/>
            <a:ext cx="5622926" cy="15608302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826935"/>
            <a:ext cx="3309145" cy="12509502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2801601"/>
            <a:ext cx="6035040" cy="1511302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634066"/>
            <a:ext cx="603504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09884" indent="0">
              <a:buNone/>
              <a:defRPr sz="5000"/>
            </a:lvl2pPr>
            <a:lvl3pPr marL="1619768" indent="0">
              <a:buNone/>
              <a:defRPr sz="4300"/>
            </a:lvl3pPr>
            <a:lvl4pPr marL="2429652" indent="0">
              <a:buNone/>
              <a:defRPr sz="3500"/>
            </a:lvl4pPr>
            <a:lvl5pPr marL="3239536" indent="0">
              <a:buNone/>
              <a:defRPr sz="3500"/>
            </a:lvl5pPr>
            <a:lvl6pPr marL="4049420" indent="0">
              <a:buNone/>
              <a:defRPr sz="3500"/>
            </a:lvl6pPr>
            <a:lvl7pPr marL="4859304" indent="0">
              <a:buNone/>
              <a:defRPr sz="3500"/>
            </a:lvl7pPr>
            <a:lvl8pPr marL="5669189" indent="0">
              <a:buNone/>
              <a:defRPr sz="3500"/>
            </a:lvl8pPr>
            <a:lvl9pPr marL="6479073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4312903"/>
            <a:ext cx="6035040" cy="2146298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732368"/>
            <a:ext cx="9052560" cy="3048000"/>
          </a:xfrm>
          <a:prstGeom prst="rect">
            <a:avLst/>
          </a:prstGeom>
        </p:spPr>
        <p:txBody>
          <a:bodyPr vert="horz" lIns="161977" tIns="80988" rIns="161977" bIns="809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4267203"/>
            <a:ext cx="9052560" cy="12069234"/>
          </a:xfrm>
          <a:prstGeom prst="rect">
            <a:avLst/>
          </a:prstGeom>
        </p:spPr>
        <p:txBody>
          <a:bodyPr vert="horz" lIns="161977" tIns="80988" rIns="161977" bIns="809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6950269"/>
            <a:ext cx="2346960" cy="973666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24C-6724-4CA7-903D-D37FAD7AF64A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6950269"/>
            <a:ext cx="3185160" cy="973666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6950269"/>
            <a:ext cx="2346960" cy="973666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0003-ABED-4837-A70E-CBDD93E4F3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19768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13" indent="-607413" algn="l" defTabSz="161976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062" indent="-506178" algn="l" defTabSz="1619768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710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34594" indent="-404942" algn="l" defTabSz="1619768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44478" indent="-404942" algn="l" defTabSz="1619768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54362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64247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74131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84015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988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768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29652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39536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4942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5930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69189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79073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rning Lane\Pictures\Picasa\Screen Captures\Microsoft PowerPoint - [Environments Plants and Animals Bingo] 7222014 100947 AM.b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020" y="0"/>
            <a:ext cx="8521380" cy="6324600"/>
          </a:xfrm>
          <a:prstGeom prst="rect">
            <a:avLst/>
          </a:prstGeom>
          <a:noFill/>
        </p:spPr>
      </p:pic>
      <p:pic>
        <p:nvPicPr>
          <p:cNvPr id="1027" name="Picture 3" descr="C:\Users\Learning Lane\Pictures\Picasa\Screen Captures\Environments Plants and Animals Bingo.pdf - Adobe Reader 7222014 101206 AM.b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6324600"/>
            <a:ext cx="6629400" cy="4978121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</p:pic>
      <p:pic>
        <p:nvPicPr>
          <p:cNvPr id="1028" name="Picture 4" descr="C:\Users\Learning Lane\Pictures\Picasa\Screen Captures\Environments Plants and Animals Bingo.pdf - Adobe Reader 7222014 101313 AM.b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220200"/>
            <a:ext cx="5943600" cy="4593771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</p:pic>
      <p:pic>
        <p:nvPicPr>
          <p:cNvPr id="1030" name="Picture 6" descr="C:\Users\Learning Lane\Pictures\Picasa\Screen Captures\Environments Plants and Animals Bingo.pdf - Adobe Reader 7222014 101554 AM.bm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1887200"/>
            <a:ext cx="5257800" cy="4035507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1" name="Picture 7" descr="C:\Users\Learning Lane\Pictures\Picasa\Screen Captures\Environments Plants and Animals Bingo.pdf - Adobe Reader 7222014 101658 AM.bm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2496800"/>
            <a:ext cx="4572000" cy="354841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</p:pic>
      <p:pic>
        <p:nvPicPr>
          <p:cNvPr id="1032" name="Picture 8" descr="C:\Users\Learning Lane\Pictures\Picasa\Screen Captures\Environments Plants and Animals Bingo.pdf - Adobe Reader 7222014 101735 AM.bm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5316200"/>
            <a:ext cx="5265236" cy="398292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</p:pic>
      <p:pic>
        <p:nvPicPr>
          <p:cNvPr id="1033" name="Picture 9" descr="C:\Users\Learning Lane\Pictures\Picasa\Screen Captures\Environments Plants and Animals Bingo.pdf - Adobe Reader 7222014 101809 AM.bmp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15468599"/>
            <a:ext cx="4495800" cy="338813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5791200" y="8991600"/>
            <a:ext cx="426720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CSweetSpirit" pitchFamily="2" charset="0"/>
                <a:ea typeface="CCSweetSpirit" pitchFamily="2" charset="0"/>
              </a:rPr>
              <a:t>24 calling cards with definitions included!</a:t>
            </a:r>
          </a:p>
          <a:p>
            <a:pPr algn="ctr"/>
            <a:r>
              <a:rPr lang="en-US" sz="3600" dirty="0" smtClean="0">
                <a:latin typeface="CCSweetSpirit" pitchFamily="2" charset="0"/>
                <a:ea typeface="CCSweetSpirit" pitchFamily="2" charset="0"/>
              </a:rPr>
              <a:t>OR</a:t>
            </a:r>
          </a:p>
          <a:p>
            <a:pPr algn="ctr"/>
            <a:r>
              <a:rPr lang="en-US" sz="3600" dirty="0" smtClean="0">
                <a:latin typeface="CCSweetSpirit" pitchFamily="2" charset="0"/>
                <a:ea typeface="CCSweetSpirit" pitchFamily="2" charset="0"/>
              </a:rPr>
              <a:t>Use the calling sheet option</a:t>
            </a:r>
            <a:endParaRPr lang="en-US" sz="3600" dirty="0">
              <a:latin typeface="CCSweetSpirit" pitchFamily="2" charset="0"/>
              <a:ea typeface="CCSweetSpirit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915400" y="11353800"/>
            <a:ext cx="762000" cy="114300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5181600" y="9906000"/>
            <a:ext cx="1295400" cy="914400"/>
          </a:xfrm>
          <a:prstGeom prst="lef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6324600"/>
            <a:ext cx="3581400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CSweetSpirit" pitchFamily="2" charset="0"/>
                <a:ea typeface="CCSweetSpirit" pitchFamily="2" charset="0"/>
              </a:rPr>
              <a:t>Science vocabulary term sheet included – great for a study guide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971800" y="7924800"/>
            <a:ext cx="1219200" cy="609600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00400" y="13514487"/>
            <a:ext cx="3810000" cy="4801314"/>
          </a:xfrm>
          <a:prstGeom prst="rect">
            <a:avLst/>
          </a:prstGeom>
          <a:solidFill>
            <a:srgbClr val="33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CCSweetSpirit" pitchFamily="2" charset="0"/>
                <a:ea typeface="CCSweetSpirit" pitchFamily="2" charset="0"/>
              </a:rPr>
              <a:t>24 different Bingo boards ready to use</a:t>
            </a:r>
          </a:p>
          <a:p>
            <a:pPr algn="ctr"/>
            <a:r>
              <a:rPr lang="en-US" sz="3400" dirty="0" smtClean="0">
                <a:latin typeface="CCSweetSpirit" pitchFamily="2" charset="0"/>
                <a:ea typeface="CCSweetSpirit" pitchFamily="2" charset="0"/>
              </a:rPr>
              <a:t>OR</a:t>
            </a:r>
          </a:p>
          <a:p>
            <a:pPr algn="ctr"/>
            <a:r>
              <a:rPr lang="en-US" sz="3400" dirty="0" smtClean="0">
                <a:latin typeface="CCSweetSpirit" pitchFamily="2" charset="0"/>
                <a:ea typeface="CCSweetSpirit" pitchFamily="2" charset="0"/>
              </a:rPr>
              <a:t>Have students fill in a blank Bingo board using the vocabulary term sheet</a:t>
            </a:r>
            <a:endParaRPr lang="en-US" sz="3400" dirty="0">
              <a:latin typeface="CCSweetSpirit" pitchFamily="2" charset="0"/>
              <a:ea typeface="CCSweetSpirit" pitchFamily="2" charset="0"/>
            </a:endParaRPr>
          </a:p>
        </p:txBody>
      </p:sp>
      <p:sp>
        <p:nvSpPr>
          <p:cNvPr id="21" name="Left Arrow 20"/>
          <p:cNvSpPr/>
          <p:nvPr/>
        </p:nvSpPr>
        <p:spPr>
          <a:xfrm rot="1259590">
            <a:off x="2670655" y="14458682"/>
            <a:ext cx="1295400" cy="685800"/>
          </a:xfrm>
          <a:prstGeom prst="lef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 rot="20049917">
            <a:off x="2751694" y="14954580"/>
            <a:ext cx="1295400" cy="685800"/>
          </a:xfrm>
          <a:prstGeom prst="lef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351168">
            <a:off x="6698503" y="16490036"/>
            <a:ext cx="1144271" cy="614838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Learning Lane</dc:creator>
  <cp:lastModifiedBy>Learning Lane</cp:lastModifiedBy>
  <cp:revision>8</cp:revision>
  <dcterms:created xsi:type="dcterms:W3CDTF">2014-07-22T17:07:44Z</dcterms:created>
  <dcterms:modified xsi:type="dcterms:W3CDTF">2014-07-22T17:37:19Z</dcterms:modified>
</cp:coreProperties>
</file>